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61" r:id="rId12"/>
    <p:sldId id="262" r:id="rId13"/>
    <p:sldId id="265" r:id="rId14"/>
    <p:sldId id="264" r:id="rId15"/>
    <p:sldId id="263" r:id="rId16"/>
    <p:sldId id="257" r:id="rId17"/>
    <p:sldId id="25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00"/>
    <a:srgbClr val="333300"/>
    <a:srgbClr val="336600"/>
    <a:srgbClr val="223E2D"/>
    <a:srgbClr val="284835"/>
    <a:srgbClr val="293730"/>
    <a:srgbClr val="32423A"/>
    <a:srgbClr val="314337"/>
    <a:srgbClr val="394D3F"/>
    <a:srgbClr val="405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BBB562-536B-4445-BE5E-B8A55745E1E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E37B57-A68D-490D-BC57-328D299B3C51}">
      <dgm:prSet/>
      <dgm:spPr/>
      <dgm:t>
        <a:bodyPr/>
        <a:lstStyle/>
        <a:p>
          <a:r>
            <a:rPr lang="en-US" dirty="0"/>
            <a:t>Rancher </a:t>
          </a:r>
          <a:r>
            <a:rPr lang="ko-KR" dirty="0"/>
            <a:t>란 </a:t>
          </a:r>
          <a:r>
            <a:rPr lang="ko-KR" dirty="0" err="1"/>
            <a:t>오픈소스기반의</a:t>
          </a:r>
          <a:r>
            <a:rPr lang="ko-KR" dirty="0"/>
            <a:t> </a:t>
          </a:r>
          <a:r>
            <a:rPr lang="ko-KR" dirty="0" err="1"/>
            <a:t>쿠버네티스</a:t>
          </a:r>
          <a:r>
            <a:rPr lang="ko-KR" dirty="0"/>
            <a:t> 관리 솔루션</a:t>
          </a:r>
          <a:endParaRPr lang="en-US" dirty="0"/>
        </a:p>
      </dgm:t>
    </dgm:pt>
    <dgm:pt modelId="{72E212E0-E489-4694-9FE1-660A9792B5B3}" type="parTrans" cxnId="{0E15831F-3766-46A4-A9DC-D9D01E4FC4DA}">
      <dgm:prSet/>
      <dgm:spPr/>
      <dgm:t>
        <a:bodyPr/>
        <a:lstStyle/>
        <a:p>
          <a:endParaRPr lang="en-US"/>
        </a:p>
      </dgm:t>
    </dgm:pt>
    <dgm:pt modelId="{D9219149-1DA3-4A12-99DD-E0263F3E9FF0}" type="sibTrans" cxnId="{0E15831F-3766-46A4-A9DC-D9D01E4FC4DA}">
      <dgm:prSet phldrT="01"/>
      <dgm:spPr/>
      <dgm:t>
        <a:bodyPr/>
        <a:lstStyle/>
        <a:p>
          <a:r>
            <a:rPr lang="en-US" dirty="0"/>
            <a:t>01</a:t>
          </a:r>
        </a:p>
      </dgm:t>
    </dgm:pt>
    <dgm:pt modelId="{9B60A12D-F6EF-4E99-9C3B-E17576B17FEA}">
      <dgm:prSet/>
      <dgm:spPr/>
      <dgm:t>
        <a:bodyPr/>
        <a:lstStyle/>
        <a:p>
          <a:r>
            <a:rPr lang="en-US"/>
            <a:t>Kubernetes </a:t>
          </a:r>
          <a:r>
            <a:rPr lang="ko-KR"/>
            <a:t>클러스터를 보다 쉽게 관리</a:t>
          </a:r>
          <a:endParaRPr lang="en-US"/>
        </a:p>
      </dgm:t>
    </dgm:pt>
    <dgm:pt modelId="{A088A27B-7B18-42EC-AED6-491BBD675CF0}" type="parTrans" cxnId="{74E238C2-BC33-43C7-8229-88AFCB6E4294}">
      <dgm:prSet/>
      <dgm:spPr/>
      <dgm:t>
        <a:bodyPr/>
        <a:lstStyle/>
        <a:p>
          <a:endParaRPr lang="en-US"/>
        </a:p>
      </dgm:t>
    </dgm:pt>
    <dgm:pt modelId="{A932CDF8-DFD9-4011-9BFF-121239F6B7E4}" type="sibTrans" cxnId="{74E238C2-BC33-43C7-8229-88AFCB6E4294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497054A0-7B27-4F7D-A47B-B5FBC12D6E8D}">
      <dgm:prSet/>
      <dgm:spPr/>
      <dgm:t>
        <a:bodyPr/>
        <a:lstStyle/>
        <a:p>
          <a:r>
            <a:rPr lang="ko-KR"/>
            <a:t>운영 및 보안 문제를 해결해주는 소프트웨어 스택</a:t>
          </a:r>
          <a:endParaRPr lang="en-US"/>
        </a:p>
      </dgm:t>
    </dgm:pt>
    <dgm:pt modelId="{367F37B3-4C29-40F8-88EA-41F7D97471B0}" type="parTrans" cxnId="{71CD941D-14D4-4C32-B38F-B531AA0FAB57}">
      <dgm:prSet/>
      <dgm:spPr/>
      <dgm:t>
        <a:bodyPr/>
        <a:lstStyle/>
        <a:p>
          <a:endParaRPr lang="en-US"/>
        </a:p>
      </dgm:t>
    </dgm:pt>
    <dgm:pt modelId="{A9EF0BFD-689C-4D5E-A523-4985214467A9}" type="sibTrans" cxnId="{71CD941D-14D4-4C32-B38F-B531AA0FAB57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9B80F62E-6671-47D0-B68A-5EF8AE802E73}" type="pres">
      <dgm:prSet presAssocID="{7DBBB562-536B-4445-BE5E-B8A55745E1E1}" presName="Name0" presStyleCnt="0">
        <dgm:presLayoutVars>
          <dgm:animLvl val="lvl"/>
          <dgm:resizeHandles val="exact"/>
        </dgm:presLayoutVars>
      </dgm:prSet>
      <dgm:spPr/>
    </dgm:pt>
    <dgm:pt modelId="{C2373480-97A3-432B-AE28-21A8B5C2840E}" type="pres">
      <dgm:prSet presAssocID="{9CE37B57-A68D-490D-BC57-328D299B3C51}" presName="compositeNode" presStyleCnt="0">
        <dgm:presLayoutVars>
          <dgm:bulletEnabled val="1"/>
        </dgm:presLayoutVars>
      </dgm:prSet>
      <dgm:spPr/>
    </dgm:pt>
    <dgm:pt modelId="{0672FF67-0B94-4E39-AB82-9FFA62A2AE3C}" type="pres">
      <dgm:prSet presAssocID="{9CE37B57-A68D-490D-BC57-328D299B3C51}" presName="bgRect" presStyleLbl="alignNode1" presStyleIdx="0" presStyleCnt="3"/>
      <dgm:spPr/>
    </dgm:pt>
    <dgm:pt modelId="{9474043D-8EA8-4375-8369-8563B825B74F}" type="pres">
      <dgm:prSet presAssocID="{D9219149-1DA3-4A12-99DD-E0263F3E9FF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87F4D92-6E19-4491-8700-716AE495F289}" type="pres">
      <dgm:prSet presAssocID="{9CE37B57-A68D-490D-BC57-328D299B3C51}" presName="nodeRect" presStyleLbl="alignNode1" presStyleIdx="0" presStyleCnt="3">
        <dgm:presLayoutVars>
          <dgm:bulletEnabled val="1"/>
        </dgm:presLayoutVars>
      </dgm:prSet>
      <dgm:spPr/>
    </dgm:pt>
    <dgm:pt modelId="{B14A80E0-15D7-46A2-A455-9A484C55A747}" type="pres">
      <dgm:prSet presAssocID="{D9219149-1DA3-4A12-99DD-E0263F3E9FF0}" presName="sibTrans" presStyleCnt="0"/>
      <dgm:spPr/>
    </dgm:pt>
    <dgm:pt modelId="{A1948E2B-C726-4CF1-A08C-F2F2F1EB6CCA}" type="pres">
      <dgm:prSet presAssocID="{9B60A12D-F6EF-4E99-9C3B-E17576B17FEA}" presName="compositeNode" presStyleCnt="0">
        <dgm:presLayoutVars>
          <dgm:bulletEnabled val="1"/>
        </dgm:presLayoutVars>
      </dgm:prSet>
      <dgm:spPr/>
    </dgm:pt>
    <dgm:pt modelId="{47085F95-13BF-4BAB-8968-D150BF7F11A0}" type="pres">
      <dgm:prSet presAssocID="{9B60A12D-F6EF-4E99-9C3B-E17576B17FEA}" presName="bgRect" presStyleLbl="alignNode1" presStyleIdx="1" presStyleCnt="3" custLinFactNeighborX="-46" custLinFactNeighborY="28349"/>
      <dgm:spPr/>
    </dgm:pt>
    <dgm:pt modelId="{918B244E-7EB3-4C73-ADC0-185607CEB751}" type="pres">
      <dgm:prSet presAssocID="{A932CDF8-DFD9-4011-9BFF-121239F6B7E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D1AD2BE0-32EC-4A50-9B03-0F925A98E0CA}" type="pres">
      <dgm:prSet presAssocID="{9B60A12D-F6EF-4E99-9C3B-E17576B17FEA}" presName="nodeRect" presStyleLbl="alignNode1" presStyleIdx="1" presStyleCnt="3">
        <dgm:presLayoutVars>
          <dgm:bulletEnabled val="1"/>
        </dgm:presLayoutVars>
      </dgm:prSet>
      <dgm:spPr/>
    </dgm:pt>
    <dgm:pt modelId="{08BF81FD-C6A4-4A61-95D5-C078C7F6EBCC}" type="pres">
      <dgm:prSet presAssocID="{A932CDF8-DFD9-4011-9BFF-121239F6B7E4}" presName="sibTrans" presStyleCnt="0"/>
      <dgm:spPr/>
    </dgm:pt>
    <dgm:pt modelId="{C2A774B5-1AFA-4AA7-9DDD-BD2BABDA79F1}" type="pres">
      <dgm:prSet presAssocID="{497054A0-7B27-4F7D-A47B-B5FBC12D6E8D}" presName="compositeNode" presStyleCnt="0">
        <dgm:presLayoutVars>
          <dgm:bulletEnabled val="1"/>
        </dgm:presLayoutVars>
      </dgm:prSet>
      <dgm:spPr/>
    </dgm:pt>
    <dgm:pt modelId="{E8CB741D-8736-489C-B96C-0F633362C886}" type="pres">
      <dgm:prSet presAssocID="{497054A0-7B27-4F7D-A47B-B5FBC12D6E8D}" presName="bgRect" presStyleLbl="alignNode1" presStyleIdx="2" presStyleCnt="3"/>
      <dgm:spPr/>
    </dgm:pt>
    <dgm:pt modelId="{82E407B3-381C-4A3F-8F84-3DE1C840123B}" type="pres">
      <dgm:prSet presAssocID="{A9EF0BFD-689C-4D5E-A523-4985214467A9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E387560-DF64-4903-9716-2475D3540553}" type="pres">
      <dgm:prSet presAssocID="{497054A0-7B27-4F7D-A47B-B5FBC12D6E8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5192218-0137-4D8A-AC0B-306AC157DED6}" type="presOf" srcId="{A9EF0BFD-689C-4D5E-A523-4985214467A9}" destId="{82E407B3-381C-4A3F-8F84-3DE1C840123B}" srcOrd="0" destOrd="0" presId="urn:microsoft.com/office/officeart/2016/7/layout/LinearBlockProcessNumbered"/>
    <dgm:cxn modelId="{71CD941D-14D4-4C32-B38F-B531AA0FAB57}" srcId="{7DBBB562-536B-4445-BE5E-B8A55745E1E1}" destId="{497054A0-7B27-4F7D-A47B-B5FBC12D6E8D}" srcOrd="2" destOrd="0" parTransId="{367F37B3-4C29-40F8-88EA-41F7D97471B0}" sibTransId="{A9EF0BFD-689C-4D5E-A523-4985214467A9}"/>
    <dgm:cxn modelId="{0E15831F-3766-46A4-A9DC-D9D01E4FC4DA}" srcId="{7DBBB562-536B-4445-BE5E-B8A55745E1E1}" destId="{9CE37B57-A68D-490D-BC57-328D299B3C51}" srcOrd="0" destOrd="0" parTransId="{72E212E0-E489-4694-9FE1-660A9792B5B3}" sibTransId="{D9219149-1DA3-4A12-99DD-E0263F3E9FF0}"/>
    <dgm:cxn modelId="{95ECF02C-5CBA-43DE-97DB-8BFDACCADF92}" type="presOf" srcId="{497054A0-7B27-4F7D-A47B-B5FBC12D6E8D}" destId="{E8CB741D-8736-489C-B96C-0F633362C886}" srcOrd="0" destOrd="0" presId="urn:microsoft.com/office/officeart/2016/7/layout/LinearBlockProcessNumbered"/>
    <dgm:cxn modelId="{7730775C-F3B5-470D-985E-5A373D8C2426}" type="presOf" srcId="{7DBBB562-536B-4445-BE5E-B8A55745E1E1}" destId="{9B80F62E-6671-47D0-B68A-5EF8AE802E73}" srcOrd="0" destOrd="0" presId="urn:microsoft.com/office/officeart/2016/7/layout/LinearBlockProcessNumbered"/>
    <dgm:cxn modelId="{654D956F-4278-4925-952B-5C0612769912}" type="presOf" srcId="{9CE37B57-A68D-490D-BC57-328D299B3C51}" destId="{087F4D92-6E19-4491-8700-716AE495F289}" srcOrd="1" destOrd="0" presId="urn:microsoft.com/office/officeart/2016/7/layout/LinearBlockProcessNumbered"/>
    <dgm:cxn modelId="{18FF2972-72B9-4E44-B6F5-E7B8ED1D4B66}" type="presOf" srcId="{9CE37B57-A68D-490D-BC57-328D299B3C51}" destId="{0672FF67-0B94-4E39-AB82-9FFA62A2AE3C}" srcOrd="0" destOrd="0" presId="urn:microsoft.com/office/officeart/2016/7/layout/LinearBlockProcessNumbered"/>
    <dgm:cxn modelId="{8E06EFAE-EB3B-40D7-8010-DA183E1C72EA}" type="presOf" srcId="{D9219149-1DA3-4A12-99DD-E0263F3E9FF0}" destId="{9474043D-8EA8-4375-8369-8563B825B74F}" srcOrd="0" destOrd="0" presId="urn:microsoft.com/office/officeart/2016/7/layout/LinearBlockProcessNumbered"/>
    <dgm:cxn modelId="{917683BF-6EC7-4F72-8182-8C2A997E846F}" type="presOf" srcId="{A932CDF8-DFD9-4011-9BFF-121239F6B7E4}" destId="{918B244E-7EB3-4C73-ADC0-185607CEB751}" srcOrd="0" destOrd="0" presId="urn:microsoft.com/office/officeart/2016/7/layout/LinearBlockProcessNumbered"/>
    <dgm:cxn modelId="{74E238C2-BC33-43C7-8229-88AFCB6E4294}" srcId="{7DBBB562-536B-4445-BE5E-B8A55745E1E1}" destId="{9B60A12D-F6EF-4E99-9C3B-E17576B17FEA}" srcOrd="1" destOrd="0" parTransId="{A088A27B-7B18-42EC-AED6-491BBD675CF0}" sibTransId="{A932CDF8-DFD9-4011-9BFF-121239F6B7E4}"/>
    <dgm:cxn modelId="{65EFAEE1-A6E3-44AF-B38E-20099FE5ECB3}" type="presOf" srcId="{9B60A12D-F6EF-4E99-9C3B-E17576B17FEA}" destId="{47085F95-13BF-4BAB-8968-D150BF7F11A0}" srcOrd="0" destOrd="0" presId="urn:microsoft.com/office/officeart/2016/7/layout/LinearBlockProcessNumbered"/>
    <dgm:cxn modelId="{CADBB3F6-C5DF-4A15-9288-030994FD2B7C}" type="presOf" srcId="{9B60A12D-F6EF-4E99-9C3B-E17576B17FEA}" destId="{D1AD2BE0-32EC-4A50-9B03-0F925A98E0CA}" srcOrd="1" destOrd="0" presId="urn:microsoft.com/office/officeart/2016/7/layout/LinearBlockProcessNumbered"/>
    <dgm:cxn modelId="{479CEEFB-8214-4B7A-8FBE-8E4C0C788CE6}" type="presOf" srcId="{497054A0-7B27-4F7D-A47B-B5FBC12D6E8D}" destId="{0E387560-DF64-4903-9716-2475D3540553}" srcOrd="1" destOrd="0" presId="urn:microsoft.com/office/officeart/2016/7/layout/LinearBlockProcessNumbered"/>
    <dgm:cxn modelId="{ECE6B5B6-19A7-4B40-B0DE-CC5C17B0A97F}" type="presParOf" srcId="{9B80F62E-6671-47D0-B68A-5EF8AE802E73}" destId="{C2373480-97A3-432B-AE28-21A8B5C2840E}" srcOrd="0" destOrd="0" presId="urn:microsoft.com/office/officeart/2016/7/layout/LinearBlockProcessNumbered"/>
    <dgm:cxn modelId="{51E7DD5D-56F1-4FA1-8E9D-C9C2EF905870}" type="presParOf" srcId="{C2373480-97A3-432B-AE28-21A8B5C2840E}" destId="{0672FF67-0B94-4E39-AB82-9FFA62A2AE3C}" srcOrd="0" destOrd="0" presId="urn:microsoft.com/office/officeart/2016/7/layout/LinearBlockProcessNumbered"/>
    <dgm:cxn modelId="{E08F4F05-5AF4-43B9-8990-BD4FF6FFDAB6}" type="presParOf" srcId="{C2373480-97A3-432B-AE28-21A8B5C2840E}" destId="{9474043D-8EA8-4375-8369-8563B825B74F}" srcOrd="1" destOrd="0" presId="urn:microsoft.com/office/officeart/2016/7/layout/LinearBlockProcessNumbered"/>
    <dgm:cxn modelId="{14E418A9-694D-4309-9625-D210FD76A69A}" type="presParOf" srcId="{C2373480-97A3-432B-AE28-21A8B5C2840E}" destId="{087F4D92-6E19-4491-8700-716AE495F289}" srcOrd="2" destOrd="0" presId="urn:microsoft.com/office/officeart/2016/7/layout/LinearBlockProcessNumbered"/>
    <dgm:cxn modelId="{C55C4A71-C8B8-4AC7-89B6-E9EF9027852A}" type="presParOf" srcId="{9B80F62E-6671-47D0-B68A-5EF8AE802E73}" destId="{B14A80E0-15D7-46A2-A455-9A484C55A747}" srcOrd="1" destOrd="0" presId="urn:microsoft.com/office/officeart/2016/7/layout/LinearBlockProcessNumbered"/>
    <dgm:cxn modelId="{9A31B4AF-2624-4710-929C-ECD9E3B3C76B}" type="presParOf" srcId="{9B80F62E-6671-47D0-B68A-5EF8AE802E73}" destId="{A1948E2B-C726-4CF1-A08C-F2F2F1EB6CCA}" srcOrd="2" destOrd="0" presId="urn:microsoft.com/office/officeart/2016/7/layout/LinearBlockProcessNumbered"/>
    <dgm:cxn modelId="{CAE85740-D750-4F3C-8902-CE2BC94F5BCA}" type="presParOf" srcId="{A1948E2B-C726-4CF1-A08C-F2F2F1EB6CCA}" destId="{47085F95-13BF-4BAB-8968-D150BF7F11A0}" srcOrd="0" destOrd="0" presId="urn:microsoft.com/office/officeart/2016/7/layout/LinearBlockProcessNumbered"/>
    <dgm:cxn modelId="{A46B8B93-34B9-44F1-BE50-6E1F61EB88F1}" type="presParOf" srcId="{A1948E2B-C726-4CF1-A08C-F2F2F1EB6CCA}" destId="{918B244E-7EB3-4C73-ADC0-185607CEB751}" srcOrd="1" destOrd="0" presId="urn:microsoft.com/office/officeart/2016/7/layout/LinearBlockProcessNumbered"/>
    <dgm:cxn modelId="{2A21FB79-8A3E-4F79-A35D-1FD74674F6E0}" type="presParOf" srcId="{A1948E2B-C726-4CF1-A08C-F2F2F1EB6CCA}" destId="{D1AD2BE0-32EC-4A50-9B03-0F925A98E0CA}" srcOrd="2" destOrd="0" presId="urn:microsoft.com/office/officeart/2016/7/layout/LinearBlockProcessNumbered"/>
    <dgm:cxn modelId="{177F887B-ADEE-45D2-8535-B7968BFC867A}" type="presParOf" srcId="{9B80F62E-6671-47D0-B68A-5EF8AE802E73}" destId="{08BF81FD-C6A4-4A61-95D5-C078C7F6EBCC}" srcOrd="3" destOrd="0" presId="urn:microsoft.com/office/officeart/2016/7/layout/LinearBlockProcessNumbered"/>
    <dgm:cxn modelId="{72F65675-0A51-4671-870F-AC30EA118340}" type="presParOf" srcId="{9B80F62E-6671-47D0-B68A-5EF8AE802E73}" destId="{C2A774B5-1AFA-4AA7-9DDD-BD2BABDA79F1}" srcOrd="4" destOrd="0" presId="urn:microsoft.com/office/officeart/2016/7/layout/LinearBlockProcessNumbered"/>
    <dgm:cxn modelId="{D36B25B9-5FFB-4416-8E6F-487C90E54A29}" type="presParOf" srcId="{C2A774B5-1AFA-4AA7-9DDD-BD2BABDA79F1}" destId="{E8CB741D-8736-489C-B96C-0F633362C886}" srcOrd="0" destOrd="0" presId="urn:microsoft.com/office/officeart/2016/7/layout/LinearBlockProcessNumbered"/>
    <dgm:cxn modelId="{093F4C21-22B1-4DA2-834A-8ADA7273F0A2}" type="presParOf" srcId="{C2A774B5-1AFA-4AA7-9DDD-BD2BABDA79F1}" destId="{82E407B3-381C-4A3F-8F84-3DE1C840123B}" srcOrd="1" destOrd="0" presId="urn:microsoft.com/office/officeart/2016/7/layout/LinearBlockProcessNumbered"/>
    <dgm:cxn modelId="{78E844CF-B60E-4520-B39C-0B17485747A4}" type="presParOf" srcId="{C2A774B5-1AFA-4AA7-9DDD-BD2BABDA79F1}" destId="{0E387560-DF64-4903-9716-2475D354055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2FF67-0B94-4E39-AB82-9FFA62A2AE3C}">
      <dsp:nvSpPr>
        <dsp:cNvPr id="0" name=""/>
        <dsp:cNvSpPr/>
      </dsp:nvSpPr>
      <dsp:spPr>
        <a:xfrm>
          <a:off x="821" y="0"/>
          <a:ext cx="3327201" cy="2877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Rancher </a:t>
          </a:r>
          <a:r>
            <a:rPr lang="ko-KR" sz="1900" kern="1200" dirty="0"/>
            <a:t>란 </a:t>
          </a:r>
          <a:r>
            <a:rPr lang="ko-KR" sz="1900" kern="1200" dirty="0" err="1"/>
            <a:t>오픈소스기반의</a:t>
          </a:r>
          <a:r>
            <a:rPr lang="ko-KR" sz="1900" kern="1200" dirty="0"/>
            <a:t> </a:t>
          </a:r>
          <a:r>
            <a:rPr lang="ko-KR" sz="1900" kern="1200" dirty="0" err="1"/>
            <a:t>쿠버네티스</a:t>
          </a:r>
          <a:r>
            <a:rPr lang="ko-KR" sz="1900" kern="1200" dirty="0"/>
            <a:t> 관리 솔루션</a:t>
          </a:r>
          <a:endParaRPr lang="en-US" sz="1900" kern="1200" dirty="0"/>
        </a:p>
      </dsp:txBody>
      <dsp:txXfrm>
        <a:off x="821" y="1151068"/>
        <a:ext cx="3327201" cy="1726602"/>
      </dsp:txXfrm>
    </dsp:sp>
    <dsp:sp modelId="{9474043D-8EA8-4375-8369-8563B825B74F}">
      <dsp:nvSpPr>
        <dsp:cNvPr id="0" name=""/>
        <dsp:cNvSpPr/>
      </dsp:nvSpPr>
      <dsp:spPr>
        <a:xfrm>
          <a:off x="821" y="0"/>
          <a:ext cx="3327201" cy="11510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01</a:t>
          </a:r>
        </a:p>
      </dsp:txBody>
      <dsp:txXfrm>
        <a:off x="821" y="0"/>
        <a:ext cx="3327201" cy="1151068"/>
      </dsp:txXfrm>
    </dsp:sp>
    <dsp:sp modelId="{47085F95-13BF-4BAB-8968-D150BF7F11A0}">
      <dsp:nvSpPr>
        <dsp:cNvPr id="0" name=""/>
        <dsp:cNvSpPr/>
      </dsp:nvSpPr>
      <dsp:spPr>
        <a:xfrm>
          <a:off x="3592668" y="0"/>
          <a:ext cx="3327201" cy="2877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Kubernetes </a:t>
          </a:r>
          <a:r>
            <a:rPr lang="ko-KR" sz="1900" kern="1200"/>
            <a:t>클러스터를 보다 쉽게 관리</a:t>
          </a:r>
          <a:endParaRPr lang="en-US" sz="1900" kern="1200"/>
        </a:p>
      </dsp:txBody>
      <dsp:txXfrm>
        <a:off x="3592668" y="1151068"/>
        <a:ext cx="3327201" cy="1726602"/>
      </dsp:txXfrm>
    </dsp:sp>
    <dsp:sp modelId="{918B244E-7EB3-4C73-ADC0-185607CEB751}">
      <dsp:nvSpPr>
        <dsp:cNvPr id="0" name=""/>
        <dsp:cNvSpPr/>
      </dsp:nvSpPr>
      <dsp:spPr>
        <a:xfrm>
          <a:off x="3594199" y="0"/>
          <a:ext cx="3327201" cy="11510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02</a:t>
          </a:r>
        </a:p>
      </dsp:txBody>
      <dsp:txXfrm>
        <a:off x="3594199" y="0"/>
        <a:ext cx="3327201" cy="1151068"/>
      </dsp:txXfrm>
    </dsp:sp>
    <dsp:sp modelId="{E8CB741D-8736-489C-B96C-0F633362C886}">
      <dsp:nvSpPr>
        <dsp:cNvPr id="0" name=""/>
        <dsp:cNvSpPr/>
      </dsp:nvSpPr>
      <dsp:spPr>
        <a:xfrm>
          <a:off x="7187576" y="0"/>
          <a:ext cx="3327201" cy="2877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운영 및 보안 문제를 해결해주는 소프트웨어 스택</a:t>
          </a:r>
          <a:endParaRPr lang="en-US" sz="1900" kern="1200"/>
        </a:p>
      </dsp:txBody>
      <dsp:txXfrm>
        <a:off x="7187576" y="1151068"/>
        <a:ext cx="3327201" cy="1726602"/>
      </dsp:txXfrm>
    </dsp:sp>
    <dsp:sp modelId="{82E407B3-381C-4A3F-8F84-3DE1C840123B}">
      <dsp:nvSpPr>
        <dsp:cNvPr id="0" name=""/>
        <dsp:cNvSpPr/>
      </dsp:nvSpPr>
      <dsp:spPr>
        <a:xfrm>
          <a:off x="7187576" y="0"/>
          <a:ext cx="3327201" cy="11510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03</a:t>
          </a:r>
        </a:p>
      </dsp:txBody>
      <dsp:txXfrm>
        <a:off x="7187576" y="0"/>
        <a:ext cx="3327201" cy="115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47C33-12B6-61FD-8B64-257520BE1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5888FF-8085-4E20-0306-E2FD87A14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C7589-3371-1DBF-7D0F-419B1E96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B5101-097C-668C-6485-FCD8202E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34F49-5F01-9A83-47F4-CB9742D0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6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E646E-7386-80F9-3CEF-115C5F7E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441CD9-471D-DD9C-B9CE-66928F5A6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5CECA-2388-A8E4-6D23-197E124E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1FC7E0-9AD9-7761-6360-20D30348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ADB948-9952-3748-4E49-0AD33EBA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EF66C-413A-6E13-189B-DD17E0286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BAC9F7-4730-9F52-3F70-87398859D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0285E-F0FA-BDC8-AD83-1B3BFB37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F2BC4-F2B7-3D37-5177-776D923F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2B3F6-2949-3E7D-BF40-B65464FB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2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FA1F3-2D2D-CFAC-72FF-0421EC99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529A8-D862-A512-D118-49DE6BB62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E31464-9589-1E4F-2D99-6330891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C53022-AE9E-8D1F-6E19-199F7034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6789D-CED7-27A2-29AF-BFDFC43B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339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14990-988F-0BD1-C6C5-7028D43D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9B5197-3C57-3776-AA39-EDEB5EEC5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AAA519-49BA-E57F-B0BA-96A5E43D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31308-FAA9-8B13-DA79-3D548E6E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949FA-16CA-7D9A-ADF9-E5386C63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5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19F94-078F-AC16-C5F4-DCAFC574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E22D6-E021-DCFD-A125-823CB0F05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E5E883-51C3-875A-6A77-2781AFBCD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E3E0F4-DA6C-15FC-EC01-1BD7E4E1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D4F56E-DF10-E156-863A-9A612A29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1DCE6B-7F7F-DC38-DC44-3C5DE577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0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358B-B58C-1DAB-9795-F344C61B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1B42A1-4556-417F-509B-793174C42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A76F61-E777-CB37-96F7-CDA7F055E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35DB0F-3D74-8A0C-13CD-391F1CE92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F1AE71-FE39-4431-67DB-67B0A9BCA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78D835-4550-0295-9C5D-74782F1C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4C0802-2F64-4643-833D-A2EB5BD3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99764B-D643-2F8B-E07D-B607AB08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2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CA514-E8F8-67AC-7211-D5F324F0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153942-3162-57A1-4E2B-AB270FAD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C9B779-01C4-DBA5-2027-E445E4C9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129198-0583-84F9-EA66-587A9F09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23CBB7-CB9C-1952-6A69-5E556BC3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E0D94-75D4-4802-6A6B-FE57331F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3A26F-488E-31A6-B5B7-1058C14B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2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AF134-8BD2-4327-B661-52CB4A743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B9A80-06EA-3971-AB82-034CD88A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EA6FD-C9C7-F1B5-2EB2-B643CE08D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9931D-E029-FA8B-BBD4-10969F55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0173CB-443E-8D67-CAEC-2F3B1D20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2E7A4E-3C4B-A93F-6D81-BB69928B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9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A739F-D222-5318-5F28-F1B153B6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2B71FE-E5F2-BB37-831B-71D2F1BEC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7C64F-D4B1-A858-936B-9FEB0689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1D834E-C87B-6A3C-8E6E-8CD259A9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DCEBB8-1D82-2035-6BC8-2A923645B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CC6AAC-EA76-8B9B-A300-0DD50118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9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9C52D4-B09E-BD1A-9077-38853F9E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A3C3A-9712-8E5F-5D62-08A77043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562C59-D331-9AD3-DA02-69B2F723E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4F1ED-AEFE-4347-8837-E285BF2B981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C560D-4CCA-E096-1901-6EBFA6C65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C3CB0-B245-9465-0866-13192B11D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7A262-D8B9-40B7-93B7-C7941C46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7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2DD508-99B2-B56C-0764-49E92B768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4800">
                <a:solidFill>
                  <a:srgbClr val="FFFFFF"/>
                </a:solidFill>
              </a:rPr>
              <a:t>Rancher</a:t>
            </a:r>
          </a:p>
        </p:txBody>
      </p:sp>
    </p:spTree>
    <p:extLst>
      <p:ext uri="{BB962C8B-B14F-4D97-AF65-F5344CB8AC3E}">
        <p14:creationId xmlns:p14="http://schemas.microsoft.com/office/powerpoint/2010/main" val="18657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52717-9323-1ED3-C1EC-A18E2D36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034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869EDA-F539-0323-32A7-C0153D8A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ko-KR" altLang="en-US" sz="3700">
                <a:solidFill>
                  <a:srgbClr val="FFFFFF"/>
                </a:solidFill>
              </a:rPr>
              <a:t>일관된 </a:t>
            </a:r>
            <a:br>
              <a:rPr lang="en-US" altLang="ko-KR" sz="3700">
                <a:solidFill>
                  <a:srgbClr val="FFFFFF"/>
                </a:solidFill>
              </a:rPr>
            </a:br>
            <a:r>
              <a:rPr lang="ko-KR" altLang="en-US" sz="3700">
                <a:solidFill>
                  <a:srgbClr val="FFFFFF"/>
                </a:solidFill>
              </a:rPr>
              <a:t>클러스터 </a:t>
            </a:r>
            <a:br>
              <a:rPr lang="en-US" altLang="ko-KR" sz="3700">
                <a:solidFill>
                  <a:srgbClr val="FFFFFF"/>
                </a:solidFill>
              </a:rPr>
            </a:br>
            <a:r>
              <a:rPr lang="ko-KR" altLang="en-US" sz="3700">
                <a:solidFill>
                  <a:srgbClr val="FFFFFF"/>
                </a:solidFill>
              </a:rPr>
              <a:t>운영 </a:t>
            </a:r>
            <a:endParaRPr lang="ko-KR" altLang="en-US" sz="37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B26F0E-C7D8-2F0C-4695-B8F7EEF8D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ko-KR" altLang="en-US" sz="2000"/>
              <a:t>기존 툴로 프로비저닝된 기존 </a:t>
            </a:r>
            <a:r>
              <a:rPr lang="en-US" altLang="ko-KR" sz="2000"/>
              <a:t>Kubernetes</a:t>
            </a:r>
            <a:r>
              <a:rPr lang="ko-KR" altLang="en-US" sz="2000"/>
              <a:t>클러스터를 가져와 관리 및 운영 가능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즉</a:t>
            </a:r>
            <a:r>
              <a:rPr lang="en-US" altLang="ko-KR" sz="2000"/>
              <a:t>, Rancher </a:t>
            </a:r>
            <a:r>
              <a:rPr lang="ko-KR" altLang="en-US" sz="2000"/>
              <a:t>설치시 클러스터를 쉽게 프로비저닝하여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br>
              <a:rPr lang="en-US" altLang="ko-KR" sz="2000"/>
            </a:br>
            <a:r>
              <a:rPr lang="ko-KR" altLang="en-US" sz="2000"/>
              <a:t>가져오기 기능을 제공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2E01E5-03AB-B988-09FA-32C82CB2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3988674"/>
            <a:ext cx="7568364" cy="175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92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A5A16C-B95E-71FA-0FFD-3D0E7A7A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보안관리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4D392-8FAE-8DF6-4BB4-2FD8188F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ko-KR" altLang="en-US" sz="2000" dirty="0">
                <a:solidFill>
                  <a:srgbClr val="FEFFFF"/>
                </a:solidFill>
              </a:rPr>
              <a:t>일관된 보안정책을 지원</a:t>
            </a:r>
            <a:endParaRPr lang="en-US" altLang="ko-KR" sz="2000" dirty="0">
              <a:solidFill>
                <a:srgbClr val="FEFFFF"/>
              </a:solidFill>
            </a:endParaRPr>
          </a:p>
          <a:p>
            <a:endParaRPr lang="en-US" altLang="ko-KR" sz="2000" dirty="0">
              <a:solidFill>
                <a:srgbClr val="FEFFFF"/>
              </a:solidFill>
            </a:endParaRPr>
          </a:p>
          <a:p>
            <a:r>
              <a:rPr lang="ko-KR" altLang="en-US" sz="2000" dirty="0">
                <a:solidFill>
                  <a:srgbClr val="FEFFFF"/>
                </a:solidFill>
              </a:rPr>
              <a:t>다양한 인증 서버를 활용해 효율적인 중앙 </a:t>
            </a:r>
            <a:r>
              <a:rPr lang="ko-KR" altLang="en-US" sz="2000" dirty="0" err="1">
                <a:solidFill>
                  <a:srgbClr val="FEFFFF"/>
                </a:solidFill>
              </a:rPr>
              <a:t>집중식</a:t>
            </a:r>
            <a:r>
              <a:rPr lang="ko-KR" altLang="en-US" sz="2000" dirty="0">
                <a:solidFill>
                  <a:srgbClr val="FEFFFF"/>
                </a:solidFill>
              </a:rPr>
              <a:t> 접근 제어관리</a:t>
            </a:r>
            <a:r>
              <a:rPr lang="en-US" altLang="ko-KR" sz="2000" dirty="0">
                <a:solidFill>
                  <a:srgbClr val="FEFFFF"/>
                </a:solidFill>
              </a:rPr>
              <a:t>(building on Kubernetes RBAC)</a:t>
            </a:r>
            <a:r>
              <a:rPr lang="ko-KR" altLang="en-US" sz="2000" dirty="0">
                <a:solidFill>
                  <a:srgbClr val="FEFFFF"/>
                </a:solidFill>
              </a:rPr>
              <a:t>가 가능</a:t>
            </a:r>
            <a:endParaRPr lang="en-US" altLang="ko-KR" sz="2000" dirty="0">
              <a:solidFill>
                <a:srgbClr val="FEFFFF"/>
              </a:solidFill>
            </a:endParaRPr>
          </a:p>
          <a:p>
            <a:endParaRPr lang="en-US" altLang="ko-KR" sz="2000" dirty="0">
              <a:solidFill>
                <a:srgbClr val="FE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3F8A87-86C8-1BA0-DBB1-1947C7AFF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266" y="778351"/>
            <a:ext cx="5111091" cy="52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0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650818-6C78-5417-5546-F6DDE41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ko-KR" altLang="ko-KR" sz="4000">
                <a:solidFill>
                  <a:srgbClr val="FFFFFF"/>
                </a:solidFill>
              </a:rPr>
              <a:t>손쉬운 </a:t>
            </a:r>
            <a:r>
              <a:rPr lang="en-US" altLang="ko-KR" sz="4000">
                <a:solidFill>
                  <a:srgbClr val="FFFFFF"/>
                </a:solidFill>
              </a:rPr>
              <a:t>workload </a:t>
            </a:r>
            <a:r>
              <a:rPr lang="ko-KR" altLang="ko-KR" sz="4000">
                <a:solidFill>
                  <a:srgbClr val="FFFFFF"/>
                </a:solidFill>
              </a:rPr>
              <a:t>배포</a:t>
            </a:r>
            <a:endParaRPr lang="ko-KR" altLang="en-US" sz="40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15C80-FC2C-CDD0-35D1-ABBF7158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altLang="ko-KR" sz="2400"/>
              <a:t>UI</a:t>
            </a:r>
            <a:r>
              <a:rPr lang="ko-KR" altLang="en-US" sz="2400"/>
              <a:t>를 사용하여 클러스터에 </a:t>
            </a:r>
            <a:r>
              <a:rPr lang="en-US" altLang="ko-KR" sz="2400"/>
              <a:t>workload </a:t>
            </a:r>
            <a:r>
              <a:rPr lang="ko-KR" altLang="en-US" sz="2400"/>
              <a:t>를 배포할 수 있음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Yaml template</a:t>
            </a:r>
            <a:r>
              <a:rPr lang="ko-KR" altLang="en-US" sz="2400"/>
              <a:t> 를 사용한 설정한 옵션들은 </a:t>
            </a:r>
            <a:r>
              <a:rPr lang="en-US" altLang="ko-KR" sz="2400"/>
              <a:t>UI</a:t>
            </a:r>
            <a:r>
              <a:rPr lang="ko-KR" altLang="en-US" sz="2400"/>
              <a:t>에서 사용가능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UI</a:t>
            </a:r>
            <a:r>
              <a:rPr lang="ko-KR" altLang="en-US" sz="2400"/>
              <a:t>에서 몇 번의 클릭으로 어플리케이션을 업로드 또는 실행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42086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DC4A3-3DEC-9E23-B1FD-44810AEF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모니터링과 알림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79B9D-40AD-D5DC-46BE-95F9E3726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010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899E1A-CB4E-FF88-16A6-04566B8C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ko-KR" altLang="ko-KR" sz="3300">
                <a:solidFill>
                  <a:srgbClr val="FFFFFF"/>
                </a:solidFill>
              </a:rPr>
              <a:t>광범위한 어플리케이션 카탈로그</a:t>
            </a:r>
            <a:endParaRPr lang="ko-KR" altLang="en-US" sz="33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74D57-E5E2-2543-DE85-EF04E88C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altLang="ko-KR" sz="2400">
                <a:solidFill>
                  <a:srgbClr val="FEFFFF"/>
                </a:solidFill>
              </a:rPr>
              <a:t>Helm </a:t>
            </a:r>
            <a:r>
              <a:rPr lang="ko-KR" altLang="en-US" sz="2400">
                <a:solidFill>
                  <a:srgbClr val="FEFFFF"/>
                </a:solidFill>
              </a:rPr>
              <a:t>을 기반으로 어플리케이션 통합 카탈로그 제공</a:t>
            </a:r>
            <a:endParaRPr lang="en-US" altLang="ko-KR" sz="2400">
              <a:solidFill>
                <a:srgbClr val="FEFFFF"/>
              </a:solidFill>
            </a:endParaRPr>
          </a:p>
          <a:p>
            <a:endParaRPr lang="en-US" altLang="ko-KR" sz="2400">
              <a:solidFill>
                <a:srgbClr val="FEFFFF"/>
              </a:solidFill>
            </a:endParaRPr>
          </a:p>
          <a:p>
            <a:pPr marL="0" indent="0">
              <a:buNone/>
            </a:pPr>
            <a:endParaRPr lang="ko-KR" altLang="en-US" sz="2400">
              <a:solidFill>
                <a:srgbClr val="FE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9890E1-F295-24D8-9830-9EC2C6BC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268" y="1569130"/>
            <a:ext cx="6539075" cy="34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49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36A0E9-93D0-767C-FDF3-8DC0A1D8A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235" y="457200"/>
            <a:ext cx="1110953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9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ED5C8-C8C1-2101-4C94-91F6BB56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60310-0F45-43E1-A8B0-B458B73A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537DA-775D-7338-CD99-FE7AEFAE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639D6A"/>
          </a:solidFill>
        </p:spPr>
      </p:pic>
    </p:spTree>
    <p:extLst>
      <p:ext uri="{BB962C8B-B14F-4D97-AF65-F5344CB8AC3E}">
        <p14:creationId xmlns:p14="http://schemas.microsoft.com/office/powerpoint/2010/main" val="20616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A931F3E-A906-7B86-F316-509F7817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755" y="776180"/>
            <a:ext cx="6201439" cy="29433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12E775-8547-D31D-44B4-B8412870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026" y="-142211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altLang="ko-KR" sz="5200" dirty="0"/>
              <a:t>What is Rancher?</a:t>
            </a:r>
            <a:endParaRPr lang="ko-KR" altLang="en-US" sz="5200" dirty="0"/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57DC3F84-7F16-B991-1264-929F74AD3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724439"/>
              </p:ext>
            </p:extLst>
          </p:nvPr>
        </p:nvGraphicFramePr>
        <p:xfrm>
          <a:off x="757518" y="3801036"/>
          <a:ext cx="10515600" cy="2877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9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36A0E9-93D0-767C-FDF3-8DC0A1D8A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85D00C-BDF4-27C5-ED10-2C32A3BC8C0B}"/>
              </a:ext>
            </a:extLst>
          </p:cNvPr>
          <p:cNvSpPr/>
          <p:nvPr/>
        </p:nvSpPr>
        <p:spPr>
          <a:xfrm>
            <a:off x="5584723" y="1789471"/>
            <a:ext cx="2566219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B41112-FD19-7416-F5AC-7C678E08E7BA}"/>
              </a:ext>
            </a:extLst>
          </p:cNvPr>
          <p:cNvSpPr/>
          <p:nvPr/>
        </p:nvSpPr>
        <p:spPr>
          <a:xfrm>
            <a:off x="6867832" y="2632153"/>
            <a:ext cx="2566219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D8B42A-F3B1-74C1-CE6D-1F1CAFEFB183}"/>
              </a:ext>
            </a:extLst>
          </p:cNvPr>
          <p:cNvSpPr/>
          <p:nvPr/>
        </p:nvSpPr>
        <p:spPr>
          <a:xfrm>
            <a:off x="1649218" y="2632153"/>
            <a:ext cx="2566219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0FA119-B9C0-BA2A-E003-BF7B15AAA838}"/>
              </a:ext>
            </a:extLst>
          </p:cNvPr>
          <p:cNvSpPr/>
          <p:nvPr/>
        </p:nvSpPr>
        <p:spPr>
          <a:xfrm>
            <a:off x="1756794" y="3576919"/>
            <a:ext cx="5217747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3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07C115-A9CF-3039-27AC-29034281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랜처의</a:t>
            </a:r>
            <a:r>
              <a:rPr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주요 특징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7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FAAD0-90D0-0985-35D5-2B4F79E7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1AA22-3171-62F9-F54E-29658156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7BAFC-84F1-4DCF-1D32-71702FAD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150"/>
            <a:ext cx="12192000" cy="694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7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14675-0F3B-4826-F839-F11ECA7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D717252-CC58-8B7A-4034-FB971CB04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BBB4E3-B9C2-B3F0-23F2-4DF51C4F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1BB88-F94C-741F-9CFD-C449BD665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30221-E13C-FE02-36DE-8223BE61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CD015-5FBA-8D4C-BA0E-A0049A16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1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B671D-B6EB-1086-FB03-87FBCCA8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2683D-26A5-E3AD-4136-4B440BD8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CB3480-201E-5334-70F0-A402864B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94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A1FCD-1B1C-1EEE-9944-8B31C79B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D86B0-211E-9F8F-B51D-F5D2E3C21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128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36D7D5-E408-43D2-E9C7-BA001A78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932"/>
            <a:ext cx="12192000" cy="68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9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121</Words>
  <Application>Microsoft Office PowerPoint</Application>
  <PresentationFormat>와이드스크린</PresentationFormat>
  <Paragraphs>27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테마</vt:lpstr>
      <vt:lpstr>Rancher</vt:lpstr>
      <vt:lpstr>What is Rancher?</vt:lpstr>
      <vt:lpstr>PowerPoint 프레젠테이션</vt:lpstr>
      <vt:lpstr>랜처의 주요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  <vt:lpstr>일관된  클러스터  운영 </vt:lpstr>
      <vt:lpstr>보안관리</vt:lpstr>
      <vt:lpstr>손쉬운 workload 배포</vt:lpstr>
      <vt:lpstr>모니터링과 알림</vt:lpstr>
      <vt:lpstr>광범위한 어플리케이션 카탈로그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찬호</dc:creator>
  <cp:lastModifiedBy>찬호</cp:lastModifiedBy>
  <cp:revision>14</cp:revision>
  <dcterms:created xsi:type="dcterms:W3CDTF">2022-11-07T16:19:14Z</dcterms:created>
  <dcterms:modified xsi:type="dcterms:W3CDTF">2022-11-09T01:35:00Z</dcterms:modified>
</cp:coreProperties>
</file>